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416" r:id="rId2"/>
    <p:sldId id="422" r:id="rId3"/>
    <p:sldId id="443" r:id="rId4"/>
    <p:sldId id="444" r:id="rId5"/>
    <p:sldId id="445" r:id="rId6"/>
    <p:sldId id="442" r:id="rId7"/>
    <p:sldId id="446" r:id="rId8"/>
    <p:sldId id="447" r:id="rId9"/>
    <p:sldId id="448" r:id="rId10"/>
    <p:sldId id="449" r:id="rId11"/>
    <p:sldId id="450" r:id="rId12"/>
    <p:sldId id="451" r:id="rId13"/>
    <p:sldId id="452" r:id="rId14"/>
    <p:sldId id="378" r:id="rId15"/>
  </p:sldIdLst>
  <p:sldSz cx="9144000" cy="5143500" type="screen16x9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0F0D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>
      <p:cViewPr varScale="1">
        <p:scale>
          <a:sx n="96" d="100"/>
          <a:sy n="96" d="100"/>
        </p:scale>
        <p:origin x="534" y="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35452-BD67-407C-AD4A-E825F52BD620}" type="datetimeFigureOut">
              <a:rPr lang="es-PE" smtClean="0"/>
              <a:pPr/>
              <a:t>14/08/2020</a:t>
            </a:fld>
            <a:endParaRPr lang="es-PE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18AF6B-F257-4E0C-82B8-EF8D1F565E36}" type="slidenum">
              <a:rPr lang="es-PE" smtClean="0"/>
              <a:pPr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975408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1 Marcador de imagen de diapositiva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2 Marcador de notas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PE" dirty="0"/>
          </a:p>
        </p:txBody>
      </p:sp>
      <p:sp>
        <p:nvSpPr>
          <p:cNvPr id="39940" name="3 Marcador de número de diapositiva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0D819A9-31FA-4178-BE76-5A3E7BE225BD}" type="slidenum">
              <a:rPr lang="es-MX" altLang="es-PE" smtClean="0"/>
              <a:pPr eaLnBrk="1" hangingPunct="1"/>
              <a:t>1</a:t>
            </a:fld>
            <a:endParaRPr lang="es-MX" altLang="es-PE" dirty="0"/>
          </a:p>
        </p:txBody>
      </p:sp>
    </p:spTree>
    <p:extLst>
      <p:ext uri="{BB962C8B-B14F-4D97-AF65-F5344CB8AC3E}">
        <p14:creationId xmlns:p14="http://schemas.microsoft.com/office/powerpoint/2010/main" val="328582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1043608" cy="9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>
              <a:solidFill>
                <a:schemeClr val="bg1"/>
              </a:solidFill>
            </a:endParaRPr>
          </a:p>
        </p:txBody>
      </p:sp>
      <p:pic>
        <p:nvPicPr>
          <p:cNvPr id="11" name="Picture 2" descr="C:\Users\Kazumi-Emi\Desktop\Documents\CJava\identidad\bocetos piezas graficas academico - empresarial\RENDERS\opc1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1" t="398" r="17032" b="-398"/>
          <a:stretch/>
        </p:blipFill>
        <p:spPr bwMode="auto">
          <a:xfrm>
            <a:off x="6113" y="-17680"/>
            <a:ext cx="3197735" cy="4948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563888" y="1059582"/>
            <a:ext cx="5256584" cy="1102519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11960" y="2162101"/>
            <a:ext cx="4104456" cy="84169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73501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68724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1043608" y="205979"/>
            <a:ext cx="5433392" cy="4388644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19339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877070" y="1847850"/>
            <a:ext cx="3726677" cy="1102519"/>
          </a:xfrm>
        </p:spPr>
        <p:txBody>
          <a:bodyPr/>
          <a:lstStyle>
            <a:lvl1pPr>
              <a:defRPr sz="1900"/>
            </a:lvl1pPr>
          </a:lstStyle>
          <a:p>
            <a:r>
              <a:rPr lang="es-ES_tradnl" dirty="0"/>
              <a:t>Haga clic para cambiar el estilo de título	</a:t>
            </a:r>
          </a:p>
        </p:txBody>
      </p:sp>
      <p:sp>
        <p:nvSpPr>
          <p:cNvPr id="2" name="Rectángulo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20F0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pic>
        <p:nvPicPr>
          <p:cNvPr id="8" name="Picture 2" descr="C:\Users\Kazumi-Emi\Desktop\logotipo X3.pn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5" t="3078" r="4586" b="4585"/>
          <a:stretch/>
        </p:blipFill>
        <p:spPr bwMode="auto">
          <a:xfrm>
            <a:off x="1331640" y="1275605"/>
            <a:ext cx="2436271" cy="2520280"/>
          </a:xfrm>
          <a:prstGeom prst="rect">
            <a:avLst/>
          </a:prstGeom>
          <a:solidFill>
            <a:srgbClr val="120F0D"/>
          </a:solidFill>
        </p:spPr>
      </p:pic>
      <p:sp>
        <p:nvSpPr>
          <p:cNvPr id="3" name="CuadroTexto 2"/>
          <p:cNvSpPr txBox="1"/>
          <p:nvPr userDrawn="1"/>
        </p:nvSpPr>
        <p:spPr>
          <a:xfrm>
            <a:off x="5508104" y="2243358"/>
            <a:ext cx="2952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dirty="0">
                <a:solidFill>
                  <a:schemeClr val="bg1"/>
                </a:solidFill>
              </a:rPr>
              <a:t>Gracias</a:t>
            </a:r>
          </a:p>
        </p:txBody>
      </p:sp>
      <p:sp>
        <p:nvSpPr>
          <p:cNvPr id="4" name="Rectángulo 3"/>
          <p:cNvSpPr/>
          <p:nvPr userDrawn="1"/>
        </p:nvSpPr>
        <p:spPr>
          <a:xfrm>
            <a:off x="4326359" y="1923678"/>
            <a:ext cx="45719" cy="1296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138504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/>
            </a:lvl2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		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214122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08892" y="2040706"/>
            <a:ext cx="7772400" cy="1021556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18864" y="91556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359882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7253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67219" y="195486"/>
            <a:ext cx="7391672" cy="857250"/>
          </a:xfrm>
        </p:spPr>
        <p:txBody>
          <a:bodyPr/>
          <a:lstStyle>
            <a:lvl1pPr algn="r"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39530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2426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3095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09225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1" y="1995686"/>
            <a:ext cx="3008313" cy="259893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330724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4522" y="123478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s-PE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289862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0" y="4927398"/>
            <a:ext cx="9144000" cy="21610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1043608" y="51470"/>
            <a:ext cx="7942348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295128" y="1200151"/>
            <a:ext cx="7391672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pic>
        <p:nvPicPr>
          <p:cNvPr id="8" name="Picture 3" descr="C:\Users\Kazumi-Emi\Desktop\Documents\CJava\identidad\presentacion final identidad\12.png"/>
          <p:cNvPicPr>
            <a:picLocks noChangeAspect="1" noChangeArrowheads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57" t="12599" r="29691" b="13377"/>
          <a:stretch/>
        </p:blipFill>
        <p:spPr bwMode="auto">
          <a:xfrm>
            <a:off x="27156" y="0"/>
            <a:ext cx="899186" cy="918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 userDrawn="1"/>
        </p:nvSpPr>
        <p:spPr>
          <a:xfrm>
            <a:off x="35496" y="4902428"/>
            <a:ext cx="48965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PE" sz="1100" b="0" cap="none" spc="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</a:rPr>
              <a:t>Av. Arenales 395 Oficina 405 - 4336948 - info@cjavaperu.com </a:t>
            </a:r>
          </a:p>
        </p:txBody>
      </p:sp>
      <p:sp>
        <p:nvSpPr>
          <p:cNvPr id="13" name="CuadroTexto 12"/>
          <p:cNvSpPr txBox="1"/>
          <p:nvPr userDrawn="1"/>
        </p:nvSpPr>
        <p:spPr>
          <a:xfrm>
            <a:off x="6948264" y="4902428"/>
            <a:ext cx="21602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PE" sz="1100" b="0" cap="none" spc="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</a:rPr>
              <a:t>CJava, siempre para apoyarte.</a:t>
            </a:r>
          </a:p>
        </p:txBody>
      </p:sp>
    </p:spTree>
    <p:extLst>
      <p:ext uri="{BB962C8B-B14F-4D97-AF65-F5344CB8AC3E}">
        <p14:creationId xmlns:p14="http://schemas.microsoft.com/office/powerpoint/2010/main" val="3438285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3200" b="1" kern="1200">
          <a:solidFill>
            <a:srgbClr val="FF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FF0000"/>
        </a:buClr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oskidavid/bootstrap/blob/master/formularios.html" TargetMode="External"/><Relationship Id="rId2" Type="http://schemas.openxmlformats.org/officeDocument/2006/relationships/hyperlink" Target="https://github.com/yoskidavid/bootstrap/blob/master/botones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yoskidavid/bootstrap/tree/master/paginaEjemplo" TargetMode="External"/><Relationship Id="rId4" Type="http://schemas.openxmlformats.org/officeDocument/2006/relationships/hyperlink" Target="https://github.com/yoskidavid/bootstrap/blob/master/inputs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s/docs/HTML/HTML5/HTML5_lista_elemento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oskidavid/front-end/blob/master/geoposicion.html" TargetMode="External"/><Relationship Id="rId2" Type="http://schemas.openxmlformats.org/officeDocument/2006/relationships/hyperlink" Target="https://github.com/yoskidavid/front-end/blob/master/grafico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utorialesprogramacionya.com/htmlya/html5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dirty="0"/>
              <a:t>DESARROLLO  FRONT-END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62571B-40F2-4FD7-84DE-131F7886FA5F}"/>
              </a:ext>
            </a:extLst>
          </p:cNvPr>
          <p:cNvSpPr txBox="1">
            <a:spLocks/>
          </p:cNvSpPr>
          <p:nvPr/>
        </p:nvSpPr>
        <p:spPr>
          <a:xfrm>
            <a:off x="5724128" y="4057431"/>
            <a:ext cx="3312368" cy="651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rgbClr val="FF0000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400" dirty="0"/>
              <a:t>Ing.  David Burgos Pérez</a:t>
            </a:r>
            <a:endParaRPr lang="es-PE" sz="2400" dirty="0"/>
          </a:p>
        </p:txBody>
      </p:sp>
    </p:spTree>
    <p:extLst>
      <p:ext uri="{BB962C8B-B14F-4D97-AF65-F5344CB8AC3E}">
        <p14:creationId xmlns:p14="http://schemas.microsoft.com/office/powerpoint/2010/main" val="277394386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E8B26A-44F4-4201-9B8A-D883BC7FA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 #3 Bootstrap 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720854-1CDB-42FC-AB0A-44599EFEC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1200151"/>
            <a:ext cx="8712968" cy="3394472"/>
          </a:xfrm>
        </p:spPr>
        <p:txBody>
          <a:bodyPr>
            <a:normAutofit fontScale="70000" lnSpcReduction="20000"/>
          </a:bodyPr>
          <a:lstStyle/>
          <a:p>
            <a:r>
              <a:rPr lang="es-MX" dirty="0"/>
              <a:t>Botones: </a:t>
            </a:r>
            <a:r>
              <a:rPr lang="es-PE" dirty="0">
                <a:hlinkClick r:id="rId2"/>
              </a:rPr>
              <a:t>https://github.com/yoskidavid/bootstrap/blob/master/botones.html</a:t>
            </a:r>
            <a:endParaRPr lang="es-MX" dirty="0"/>
          </a:p>
          <a:p>
            <a:r>
              <a:rPr lang="es-MX" dirty="0"/>
              <a:t>Formulario: </a:t>
            </a:r>
            <a:r>
              <a:rPr lang="es-PE" dirty="0">
                <a:hlinkClick r:id="rId3"/>
              </a:rPr>
              <a:t>https://github.com/yoskidavid/bootstrap/blob/master/formularios.html</a:t>
            </a:r>
            <a:endParaRPr lang="es-MX" dirty="0"/>
          </a:p>
          <a:p>
            <a:r>
              <a:rPr lang="es-MX" dirty="0"/>
              <a:t>Inputs: </a:t>
            </a:r>
            <a:r>
              <a:rPr lang="es-PE" dirty="0">
                <a:hlinkClick r:id="rId4"/>
              </a:rPr>
              <a:t>https://github.com/yoskidavid/bootstrap/blob/master/inputs.html</a:t>
            </a:r>
            <a:endParaRPr lang="es-MX" dirty="0"/>
          </a:p>
          <a:p>
            <a:r>
              <a:rPr lang="es-MX" dirty="0"/>
              <a:t>Pagina Ejemplo: </a:t>
            </a:r>
            <a:r>
              <a:rPr lang="es-PE" dirty="0">
                <a:hlinkClick r:id="rId5"/>
              </a:rPr>
              <a:t>https://github.com/yoskidavid/bootstrap/tree/master/paginaEjemplo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267577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54A76D-FD4E-4C92-9292-645C797B9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26" y="2283718"/>
            <a:ext cx="7942348" cy="857250"/>
          </a:xfrm>
        </p:spPr>
        <p:txBody>
          <a:bodyPr/>
          <a:lstStyle/>
          <a:p>
            <a:r>
              <a:rPr lang="es-MX" dirty="0"/>
              <a:t>Revisión y Consultas  (5 minutos)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737482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055000-50A5-4CC9-98F0-2EBB658B6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 #4    Angular (Hola Mundo)</a:t>
            </a:r>
            <a:endParaRPr lang="es-PE" dirty="0"/>
          </a:p>
        </p:txBody>
      </p:sp>
      <p:pic>
        <p:nvPicPr>
          <p:cNvPr id="4" name="Angular01_HolaMundo">
            <a:hlinkClick r:id="" action="ppaction://media"/>
            <a:extLst>
              <a:ext uri="{FF2B5EF4-FFF2-40B4-BE49-F238E27FC236}">
                <a16:creationId xmlns:a16="http://schemas.microsoft.com/office/drawing/2014/main" id="{3BF45D98-2B38-4E09-AA6B-3DC2AF9E96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9632" y="699542"/>
            <a:ext cx="7592676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43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8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A3AA86-0FB8-4D71-B50B-6A09E9444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 #6    Personalización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350610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400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CAD8F3-524C-4232-9A49-D66BE1840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HTML 5</a:t>
            </a:r>
            <a:endParaRPr lang="es-PE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B081D014-68D2-4C43-B3A2-5112C5C2A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200151"/>
            <a:ext cx="8291264" cy="3394472"/>
          </a:xfrm>
        </p:spPr>
        <p:txBody>
          <a:bodyPr>
            <a:normAutofit fontScale="92500" lnSpcReduction="10000"/>
          </a:bodyPr>
          <a:lstStyle/>
          <a:p>
            <a:r>
              <a:rPr lang="es-MX" dirty="0"/>
              <a:t>HTML 5 (</a:t>
            </a:r>
            <a:r>
              <a:rPr lang="es-MX" dirty="0" err="1"/>
              <a:t>HyperText</a:t>
            </a:r>
            <a:r>
              <a:rPr lang="es-MX" dirty="0"/>
              <a:t> </a:t>
            </a:r>
            <a:r>
              <a:rPr lang="es-MX" dirty="0" err="1"/>
              <a:t>Markup</a:t>
            </a:r>
            <a:r>
              <a:rPr lang="es-MX" dirty="0"/>
              <a:t> </a:t>
            </a:r>
            <a:r>
              <a:rPr lang="es-MX" dirty="0" err="1"/>
              <a:t>Language</a:t>
            </a:r>
            <a:r>
              <a:rPr lang="es-MX" dirty="0"/>
              <a:t>)</a:t>
            </a:r>
          </a:p>
          <a:p>
            <a:r>
              <a:rPr lang="es-MX" dirty="0"/>
              <a:t>Estructura: </a:t>
            </a:r>
            <a:r>
              <a:rPr lang="es-MX" dirty="0" err="1"/>
              <a:t>html</a:t>
            </a:r>
            <a:r>
              <a:rPr lang="es-MX" dirty="0"/>
              <a:t> / </a:t>
            </a:r>
            <a:r>
              <a:rPr lang="es-MX" dirty="0" err="1"/>
              <a:t>title</a:t>
            </a:r>
            <a:r>
              <a:rPr lang="es-MX" dirty="0"/>
              <a:t>/head/</a:t>
            </a:r>
            <a:r>
              <a:rPr lang="es-MX" dirty="0" err="1"/>
              <a:t>body</a:t>
            </a:r>
            <a:endParaRPr lang="es-MX" dirty="0"/>
          </a:p>
          <a:p>
            <a:r>
              <a:rPr lang="es-MX" dirty="0"/>
              <a:t>Diseñado para todo desarrollador Open Web</a:t>
            </a:r>
          </a:p>
          <a:p>
            <a:r>
              <a:rPr lang="es-MX" dirty="0"/>
              <a:t>Funcionalidades directas mediante </a:t>
            </a:r>
            <a:r>
              <a:rPr lang="es-MX" dirty="0" err="1"/>
              <a:t>APIs</a:t>
            </a:r>
            <a:r>
              <a:rPr lang="es-MX" dirty="0"/>
              <a:t> entre navegador y el Sistema Operativo </a:t>
            </a:r>
          </a:p>
          <a:p>
            <a:r>
              <a:rPr lang="es-MX" dirty="0"/>
              <a:t>Referencia: </a:t>
            </a:r>
            <a:r>
              <a:rPr lang="es-PE" sz="1900" dirty="0">
                <a:hlinkClick r:id="rId2"/>
              </a:rPr>
              <a:t>https://developer.mozilla.org/es/docs/HTML/HTML5/HTML5_lista_elementos</a:t>
            </a:r>
            <a:endParaRPr lang="es-MX" sz="1900" dirty="0"/>
          </a:p>
        </p:txBody>
      </p:sp>
    </p:spTree>
    <p:extLst>
      <p:ext uri="{BB962C8B-B14F-4D97-AF65-F5344CB8AC3E}">
        <p14:creationId xmlns:p14="http://schemas.microsoft.com/office/powerpoint/2010/main" val="3595302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8998B3-B5FC-4512-AABB-62193E4BC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Funcionalidad HTML 5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72EC8B-5A95-4577-98D0-9D6291FD1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584" y="1419622"/>
            <a:ext cx="7870340" cy="3394472"/>
          </a:xfrm>
        </p:spPr>
        <p:txBody>
          <a:bodyPr>
            <a:noAutofit/>
          </a:bodyPr>
          <a:lstStyle/>
          <a:p>
            <a:r>
              <a:rPr lang="es-MX" sz="2000" b="1" i="1" dirty="0">
                <a:solidFill>
                  <a:srgbClr val="00B050"/>
                </a:solidFill>
              </a:rPr>
              <a:t>Semántica</a:t>
            </a:r>
            <a:r>
              <a:rPr lang="es-MX" sz="2000" dirty="0"/>
              <a:t>: Mayor precisión en el contenido.</a:t>
            </a:r>
          </a:p>
          <a:p>
            <a:r>
              <a:rPr lang="es-MX" sz="2000" b="1" i="1" dirty="0">
                <a:solidFill>
                  <a:srgbClr val="00B050"/>
                </a:solidFill>
              </a:rPr>
              <a:t>Conectividad</a:t>
            </a:r>
            <a:r>
              <a:rPr lang="es-MX" sz="2000" dirty="0"/>
              <a:t>: Comunicación múltiple y directa con el servidor.</a:t>
            </a:r>
          </a:p>
          <a:p>
            <a:r>
              <a:rPr lang="es-MX" sz="2000" b="1" i="1" dirty="0">
                <a:solidFill>
                  <a:srgbClr val="00B050"/>
                </a:solidFill>
              </a:rPr>
              <a:t>Sin conexión y almacenamiento</a:t>
            </a:r>
            <a:r>
              <a:rPr lang="es-MX" sz="2000" dirty="0"/>
              <a:t>: Data local y operación sin conexión</a:t>
            </a:r>
          </a:p>
          <a:p>
            <a:r>
              <a:rPr lang="es-MX" sz="2000" b="1" i="1" dirty="0">
                <a:solidFill>
                  <a:srgbClr val="00B050"/>
                </a:solidFill>
              </a:rPr>
              <a:t>Multimedia</a:t>
            </a:r>
            <a:r>
              <a:rPr lang="es-MX" sz="2000" dirty="0"/>
              <a:t>: Excelente soporte multimedia para audio y video nativo</a:t>
            </a:r>
          </a:p>
          <a:p>
            <a:r>
              <a:rPr lang="es-MX" sz="2000" b="1" i="1" dirty="0">
                <a:solidFill>
                  <a:srgbClr val="00B050"/>
                </a:solidFill>
              </a:rPr>
              <a:t>Gráficos y efectos 2D/3D</a:t>
            </a:r>
            <a:r>
              <a:rPr lang="es-MX" sz="2000" dirty="0"/>
              <a:t>: Gráficos en la web: 2D, </a:t>
            </a:r>
            <a:r>
              <a:rPr lang="es-MX" sz="2000" dirty="0" err="1"/>
              <a:t>WebGL</a:t>
            </a:r>
            <a:r>
              <a:rPr lang="es-MX" sz="2000" dirty="0"/>
              <a:t>, SVG, </a:t>
            </a:r>
            <a:r>
              <a:rPr lang="es-MX" sz="2000" dirty="0" err="1"/>
              <a:t>etc</a:t>
            </a:r>
            <a:endParaRPr lang="es-MX" sz="2000" dirty="0"/>
          </a:p>
          <a:p>
            <a:r>
              <a:rPr lang="es-MX" sz="2000" b="1" i="1" dirty="0">
                <a:solidFill>
                  <a:srgbClr val="00B050"/>
                </a:solidFill>
              </a:rPr>
              <a:t>Rendimiento e Integración</a:t>
            </a:r>
            <a:r>
              <a:rPr lang="es-MX" sz="2000" dirty="0"/>
              <a:t>: Optimización de la velocidad en hardware</a:t>
            </a:r>
          </a:p>
          <a:p>
            <a:r>
              <a:rPr lang="es-MX" sz="2000" b="1" i="1" dirty="0">
                <a:solidFill>
                  <a:srgbClr val="00B050"/>
                </a:solidFill>
              </a:rPr>
              <a:t>Acceso al dispositivo</a:t>
            </a:r>
            <a:r>
              <a:rPr lang="es-MX" sz="2000" dirty="0"/>
              <a:t>: </a:t>
            </a:r>
            <a:r>
              <a:rPr lang="es-MX" sz="2000" dirty="0" err="1"/>
              <a:t>APIs</a:t>
            </a:r>
            <a:r>
              <a:rPr lang="es-MX" sz="2000" dirty="0"/>
              <a:t> para el uso de componentes internos de E/S</a:t>
            </a:r>
          </a:p>
          <a:p>
            <a:r>
              <a:rPr lang="es-MX" sz="2000" b="1" i="1" dirty="0">
                <a:solidFill>
                  <a:srgbClr val="00B050"/>
                </a:solidFill>
              </a:rPr>
              <a:t>CSS3</a:t>
            </a:r>
            <a:r>
              <a:rPr lang="es-MX" sz="2000" dirty="0"/>
              <a:t>: Gran variedad de opciones para diseños sofisticados.</a:t>
            </a:r>
            <a:endParaRPr lang="es-PE" sz="2000" dirty="0"/>
          </a:p>
        </p:txBody>
      </p:sp>
    </p:spTree>
    <p:extLst>
      <p:ext uri="{BB962C8B-B14F-4D97-AF65-F5344CB8AC3E}">
        <p14:creationId xmlns:p14="http://schemas.microsoft.com/office/powerpoint/2010/main" val="407512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9970D-F3BD-485A-BF8F-18600FE90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Ejercicio #2  </a:t>
            </a:r>
            <a:r>
              <a:rPr lang="es-MX" dirty="0" err="1"/>
              <a:t>Html</a:t>
            </a:r>
            <a:r>
              <a:rPr lang="es-MX" dirty="0"/>
              <a:t> 5</a:t>
            </a:r>
            <a:endParaRPr lang="es-PE" dirty="0"/>
          </a:p>
        </p:txBody>
      </p:sp>
      <p:pic>
        <p:nvPicPr>
          <p:cNvPr id="4" name="html01">
            <a:hlinkClick r:id="" action="ppaction://media"/>
            <a:extLst>
              <a:ext uri="{FF2B5EF4-FFF2-40B4-BE49-F238E27FC236}">
                <a16:creationId xmlns:a16="http://schemas.microsoft.com/office/drawing/2014/main" id="{EB04E74A-036B-474E-B532-571BE3EF1F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9631" y="699542"/>
            <a:ext cx="7508249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08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7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65B6DE-120B-4A3C-8171-E78948D80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Practica Rápida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03440B-3DF7-4352-A09D-783AEB305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200151"/>
            <a:ext cx="8568952" cy="3394472"/>
          </a:xfrm>
        </p:spPr>
        <p:txBody>
          <a:bodyPr>
            <a:normAutofit/>
          </a:bodyPr>
          <a:lstStyle/>
          <a:p>
            <a:r>
              <a:rPr lang="es-MX" dirty="0"/>
              <a:t>Ejecutar y validar los siguientes ejemplos en </a:t>
            </a:r>
            <a:r>
              <a:rPr lang="es-MX" dirty="0" err="1"/>
              <a:t>Html</a:t>
            </a:r>
            <a:r>
              <a:rPr lang="es-MX" dirty="0"/>
              <a:t> 5:</a:t>
            </a:r>
          </a:p>
          <a:p>
            <a:r>
              <a:rPr lang="es-MX" sz="2400" b="1" dirty="0" err="1"/>
              <a:t>Canvas</a:t>
            </a:r>
            <a:r>
              <a:rPr lang="es-MX" sz="2400" b="1" dirty="0"/>
              <a:t>: </a:t>
            </a:r>
            <a:r>
              <a:rPr lang="es-PE" sz="1700" dirty="0">
                <a:hlinkClick r:id="rId2"/>
              </a:rPr>
              <a:t>https://github.com/yoskidavid/front-end/blob/master/grafico.html</a:t>
            </a:r>
            <a:endParaRPr lang="es-MX" sz="1700" dirty="0"/>
          </a:p>
          <a:p>
            <a:r>
              <a:rPr lang="es-MX" sz="2400" b="1" dirty="0"/>
              <a:t>Tipo de Datos:</a:t>
            </a:r>
            <a:r>
              <a:rPr lang="es-PE" sz="2400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PE" sz="1700" dirty="0">
                <a:hlinkClick r:id="rId2"/>
              </a:rPr>
              <a:t>https://github.com/yoskidavid/front-end/blob/master/tipos.html</a:t>
            </a:r>
            <a:endParaRPr lang="es-MX" sz="1700" dirty="0"/>
          </a:p>
          <a:p>
            <a:r>
              <a:rPr lang="es-MX" sz="2400" b="1" dirty="0" err="1"/>
              <a:t>Georeferencia</a:t>
            </a:r>
            <a:r>
              <a:rPr lang="es-MX" sz="2400" b="1" dirty="0"/>
              <a:t>:</a:t>
            </a:r>
            <a:r>
              <a:rPr lang="es-PE" sz="2400" dirty="0">
                <a:hlinkClick r:id="rId2"/>
              </a:rPr>
              <a:t> </a:t>
            </a:r>
            <a:r>
              <a:rPr lang="es-PE" sz="1600" dirty="0">
                <a:hlinkClick r:id="rId3"/>
              </a:rPr>
              <a:t>https://github.com/yoskidavid/front-end/blob/master/geoposicion.html</a:t>
            </a:r>
            <a:endParaRPr lang="es-PE" sz="1600" dirty="0"/>
          </a:p>
          <a:p>
            <a:r>
              <a:rPr lang="es-PE" sz="2000" b="1" dirty="0">
                <a:highlight>
                  <a:srgbClr val="FFFF00"/>
                </a:highlight>
              </a:rPr>
              <a:t>Más Ejemplos: </a:t>
            </a:r>
            <a:r>
              <a:rPr lang="es-PE" sz="2000" dirty="0">
                <a:highlight>
                  <a:srgbClr val="FFFF00"/>
                </a:highlight>
                <a:hlinkClick r:id="rId4"/>
              </a:rPr>
              <a:t>https://www.tutorialesprogramacionya.com/htmlya/html5/</a:t>
            </a:r>
            <a:endParaRPr lang="es-PE" sz="2000" b="1" dirty="0">
              <a:highlight>
                <a:srgbClr val="FFFF00"/>
              </a:highlight>
            </a:endParaRPr>
          </a:p>
          <a:p>
            <a:endParaRPr lang="es-PE" sz="1600" b="1" dirty="0"/>
          </a:p>
        </p:txBody>
      </p:sp>
    </p:spTree>
    <p:extLst>
      <p:ext uri="{BB962C8B-B14F-4D97-AF65-F5344CB8AC3E}">
        <p14:creationId xmlns:p14="http://schemas.microsoft.com/office/powerpoint/2010/main" val="478685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54A76D-FD4E-4C92-9292-645C797B9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26" y="2283718"/>
            <a:ext cx="7942348" cy="857250"/>
          </a:xfrm>
        </p:spPr>
        <p:txBody>
          <a:bodyPr/>
          <a:lstStyle/>
          <a:p>
            <a:r>
              <a:rPr lang="es-MX" dirty="0"/>
              <a:t>Revisión y Consultas  (5 minutos)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058821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45B37F-11CC-4D3E-AD4E-351FCA95F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Que es </a:t>
            </a:r>
            <a:r>
              <a:rPr lang="es-MX" dirty="0" err="1"/>
              <a:t>BootStrap</a:t>
            </a:r>
            <a:r>
              <a:rPr lang="es-MX" dirty="0"/>
              <a:t>?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408DB4-7B00-466F-AF3F-80AF78C4E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624" y="1059582"/>
            <a:ext cx="7512260" cy="3882752"/>
          </a:xfrm>
        </p:spPr>
        <p:txBody>
          <a:bodyPr>
            <a:normAutofit fontScale="92500" lnSpcReduction="20000"/>
          </a:bodyPr>
          <a:lstStyle/>
          <a:p>
            <a:r>
              <a:rPr lang="es-MX" dirty="0"/>
              <a:t>Es una herramienta para prototipado</a:t>
            </a:r>
          </a:p>
          <a:p>
            <a:r>
              <a:rPr lang="es-MX" dirty="0"/>
              <a:t>Presenta plantillas y clases </a:t>
            </a:r>
            <a:r>
              <a:rPr lang="es-MX" dirty="0" err="1"/>
              <a:t>precreadas</a:t>
            </a:r>
            <a:endParaRPr lang="es-MX" dirty="0"/>
          </a:p>
          <a:p>
            <a:pPr lvl="1"/>
            <a:r>
              <a:rPr lang="es-MX" dirty="0" err="1"/>
              <a:t>Js</a:t>
            </a:r>
            <a:r>
              <a:rPr lang="es-MX" dirty="0"/>
              <a:t> widgets y </a:t>
            </a:r>
            <a:r>
              <a:rPr lang="es-MX" dirty="0" err="1"/>
              <a:t>plugins</a:t>
            </a:r>
            <a:endParaRPr lang="es-MX" dirty="0"/>
          </a:p>
          <a:p>
            <a:r>
              <a:rPr lang="es-MX" dirty="0"/>
              <a:t>Se puede usar </a:t>
            </a:r>
            <a:r>
              <a:rPr lang="es-MX" dirty="0" err="1"/>
              <a:t>standalone</a:t>
            </a:r>
            <a:r>
              <a:rPr lang="es-MX" dirty="0"/>
              <a:t> o en línea</a:t>
            </a:r>
          </a:p>
          <a:p>
            <a:r>
              <a:rPr lang="es-MX" dirty="0"/>
              <a:t>Es el </a:t>
            </a:r>
            <a:r>
              <a:rPr lang="es-MX" dirty="0" err="1"/>
              <a:t>framework</a:t>
            </a:r>
            <a:r>
              <a:rPr lang="es-MX" dirty="0"/>
              <a:t> mas popular</a:t>
            </a:r>
          </a:p>
          <a:p>
            <a:pPr lvl="1"/>
            <a:r>
              <a:rPr lang="es-MX" dirty="0"/>
              <a:t>Open </a:t>
            </a:r>
            <a:r>
              <a:rPr lang="es-MX" dirty="0" err="1"/>
              <a:t>Source</a:t>
            </a:r>
            <a:endParaRPr lang="es-MX" dirty="0"/>
          </a:p>
          <a:p>
            <a:pPr lvl="1"/>
            <a:r>
              <a:rPr lang="es-MX" dirty="0"/>
              <a:t>Diseñado para desarrollo rápido</a:t>
            </a:r>
          </a:p>
          <a:p>
            <a:pPr lvl="1"/>
            <a:r>
              <a:rPr lang="es-MX" dirty="0"/>
              <a:t>Interfaces responsivas, </a:t>
            </a:r>
            <a:r>
              <a:rPr lang="es-MX" dirty="0" err="1"/>
              <a:t>mobile</a:t>
            </a:r>
            <a:endParaRPr lang="es-MX" dirty="0"/>
          </a:p>
          <a:p>
            <a:pPr lvl="1"/>
            <a:r>
              <a:rPr lang="es-MX" dirty="0"/>
              <a:t>Cualquier tipo de aplicación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68791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45B37F-11CC-4D3E-AD4E-351FCA95F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Ventajas de </a:t>
            </a:r>
            <a:r>
              <a:rPr lang="es-MX" dirty="0" err="1"/>
              <a:t>BootStrap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408DB4-7B00-466F-AF3F-80AF78C4E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624" y="1059582"/>
            <a:ext cx="7512260" cy="3672408"/>
          </a:xfrm>
        </p:spPr>
        <p:txBody>
          <a:bodyPr>
            <a:normAutofit lnSpcReduction="10000"/>
          </a:bodyPr>
          <a:lstStyle/>
          <a:p>
            <a:r>
              <a:rPr lang="es-MX" dirty="0"/>
              <a:t>Fácil de usar y aprender</a:t>
            </a:r>
          </a:p>
          <a:p>
            <a:r>
              <a:rPr lang="es-MX" dirty="0"/>
              <a:t>Para desarrolladores de conocimiento básico en diseño:</a:t>
            </a:r>
          </a:p>
          <a:p>
            <a:pPr lvl="1"/>
            <a:r>
              <a:rPr lang="es-MX" dirty="0"/>
              <a:t>Componentes </a:t>
            </a:r>
          </a:p>
          <a:p>
            <a:pPr lvl="1"/>
            <a:r>
              <a:rPr lang="es-MX" dirty="0"/>
              <a:t>Widgets</a:t>
            </a:r>
          </a:p>
          <a:p>
            <a:r>
              <a:rPr lang="es-MX" dirty="0"/>
              <a:t>Desarrollo rápido con objetos </a:t>
            </a:r>
            <a:r>
              <a:rPr lang="es-MX" dirty="0" err="1"/>
              <a:t>html</a:t>
            </a:r>
            <a:r>
              <a:rPr lang="es-MX" dirty="0"/>
              <a:t> 5</a:t>
            </a:r>
          </a:p>
          <a:p>
            <a:r>
              <a:rPr lang="es-MX" dirty="0"/>
              <a:t>Compatibilidad con los navegadores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660474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691D98-55B7-4041-B582-9A224B68D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Acceso a Bootstrap</a:t>
            </a:r>
            <a:endParaRPr lang="es-PE" dirty="0"/>
          </a:p>
        </p:txBody>
      </p:sp>
      <p:pic>
        <p:nvPicPr>
          <p:cNvPr id="4" name="bootstrap">
            <a:hlinkClick r:id="" action="ppaction://media"/>
            <a:extLst>
              <a:ext uri="{FF2B5EF4-FFF2-40B4-BE49-F238E27FC236}">
                <a16:creationId xmlns:a16="http://schemas.microsoft.com/office/drawing/2014/main" id="{80C54301-E118-4A6E-A730-6E15874D8E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9632" y="712671"/>
            <a:ext cx="5904656" cy="417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58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9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LANTILLA EVELY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 EVELYN</Template>
  <TotalTime>4763</TotalTime>
  <Words>432</Words>
  <Application>Microsoft Office PowerPoint</Application>
  <PresentationFormat>Presentación en pantalla (16:9)</PresentationFormat>
  <Paragraphs>52</Paragraphs>
  <Slides>14</Slides>
  <Notes>1</Notes>
  <HiddenSlides>0</HiddenSlides>
  <MMClips>3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7" baseType="lpstr">
      <vt:lpstr>Arial</vt:lpstr>
      <vt:lpstr>Calibri</vt:lpstr>
      <vt:lpstr>PLANTILLA EVELYN</vt:lpstr>
      <vt:lpstr>DESARROLLO  FRONT-END</vt:lpstr>
      <vt:lpstr>HTML 5</vt:lpstr>
      <vt:lpstr>Funcionalidad HTML 5</vt:lpstr>
      <vt:lpstr>Ejercicio #2  Html 5</vt:lpstr>
      <vt:lpstr>Practica Rápida</vt:lpstr>
      <vt:lpstr>Revisión y Consultas  (5 minutos)</vt:lpstr>
      <vt:lpstr>Que es BootStrap?</vt:lpstr>
      <vt:lpstr>Ventajas de BootStrap</vt:lpstr>
      <vt:lpstr>Acceso a Bootstrap</vt:lpstr>
      <vt:lpstr>Ejercicio #3 Bootstrap </vt:lpstr>
      <vt:lpstr>Revisión y Consultas  (5 minutos)</vt:lpstr>
      <vt:lpstr>Ejercicio #4    Angular (Hola Mundo)</vt:lpstr>
      <vt:lpstr>Ejercicio #6    Personalización</vt:lpstr>
      <vt:lpstr>Presentación de PowerPoint</vt:lpstr>
    </vt:vector>
  </TitlesOfParts>
  <Company>CJAVAPERU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CJava</dc:creator>
  <cp:keywords>Programmer</cp:keywords>
  <cp:lastModifiedBy>Tismart</cp:lastModifiedBy>
  <cp:revision>255</cp:revision>
  <dcterms:created xsi:type="dcterms:W3CDTF">2013-04-03T21:52:32Z</dcterms:created>
  <dcterms:modified xsi:type="dcterms:W3CDTF">2020-08-15T13:04:40Z</dcterms:modified>
  <cp:category>Diapositivas</cp:category>
</cp:coreProperties>
</file>